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92" r:id="rId31"/>
    <p:sldId id="275" r:id="rId32"/>
    <p:sldId id="276" r:id="rId33"/>
    <p:sldId id="277" r:id="rId34"/>
    <p:sldId id="278" r:id="rId35"/>
    <p:sldId id="293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17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13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99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49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38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03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86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08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10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3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47D52-78CF-4B8C-AE70-C850FFB13C9D}" type="datetimeFigureOut">
              <a:rPr lang="pt-BR" smtClean="0"/>
              <a:t>07/03/2018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426A0-A3B6-4B93-9149-5DC9C970D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68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711"/>
          </a:xfrm>
        </p:spPr>
        <p:txBody>
          <a:bodyPr>
            <a:normAutofit fontScale="90000"/>
          </a:bodyPr>
          <a:lstStyle/>
          <a:p>
            <a:r>
              <a:rPr lang="pt-BR" dirty="0"/>
              <a:t>             FILOSOFIA   I</a:t>
            </a:r>
            <a:br>
              <a:rPr lang="pt-BR" dirty="0"/>
            </a:br>
            <a:r>
              <a:rPr lang="pt-BR" dirty="0"/>
              <a:t>   </a:t>
            </a:r>
            <a:r>
              <a:rPr lang="pt-BR" dirty="0" err="1"/>
              <a:t>PROFa</a:t>
            </a:r>
            <a:r>
              <a:rPr lang="pt-BR" dirty="0"/>
              <a:t>: SOL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6" y="1420837"/>
            <a:ext cx="9805181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3" y="0"/>
            <a:ext cx="11971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28675"/>
            <a:ext cx="10185009" cy="54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5" y="828674"/>
            <a:ext cx="9945857" cy="53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828675"/>
            <a:ext cx="9566031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3" y="828675"/>
            <a:ext cx="1063517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5" y="828675"/>
            <a:ext cx="9340947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828675"/>
            <a:ext cx="990365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" y="828675"/>
            <a:ext cx="10719582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85" y="828675"/>
            <a:ext cx="1003026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1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828675"/>
            <a:ext cx="10367889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9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828675"/>
            <a:ext cx="10635176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828674"/>
            <a:ext cx="10241279" cy="53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1- vídeo “ Mito da Caverna  x Matrix”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2- Leitura do Livro Iniciação à Filosofia; Marilena Chauí, cap. 1; páginas 7 à 17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3- resolução das atividades da página 17</a:t>
            </a:r>
          </a:p>
        </p:txBody>
      </p:sp>
    </p:spTree>
    <p:extLst>
      <p:ext uri="{BB962C8B-B14F-4D97-AF65-F5344CB8AC3E}">
        <p14:creationId xmlns:p14="http://schemas.microsoft.com/office/powerpoint/2010/main" val="112000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9" y="828675"/>
            <a:ext cx="1108534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5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828675"/>
            <a:ext cx="10874326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828675"/>
            <a:ext cx="10930597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1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" y="828675"/>
            <a:ext cx="1136669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1- LEITURA DO CAPITULO 2 ; LIVRO INICIAÇÃO À FILOSOFIA: MARILENA CHAUÍ; PÁGINAS 19 À 27</a:t>
            </a:r>
          </a:p>
          <a:p>
            <a:r>
              <a:rPr lang="pt-BR" dirty="0">
                <a:solidFill>
                  <a:srgbClr val="FF0000"/>
                </a:solidFill>
              </a:rPr>
              <a:t>2 – RESOLUÇÃO DAS ATIVIDADES PÁGINA 27</a:t>
            </a:r>
          </a:p>
        </p:txBody>
      </p:sp>
    </p:spTree>
    <p:extLst>
      <p:ext uri="{BB962C8B-B14F-4D97-AF65-F5344CB8AC3E}">
        <p14:creationId xmlns:p14="http://schemas.microsoft.com/office/powerpoint/2010/main" val="209722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5" y="828674"/>
            <a:ext cx="10283483" cy="55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6" y="828675"/>
            <a:ext cx="10410092" cy="54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5" y="828674"/>
            <a:ext cx="9875519" cy="53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702065"/>
            <a:ext cx="1052263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828675"/>
            <a:ext cx="9931791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828675"/>
            <a:ext cx="9411286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65</Words>
  <Application>Microsoft Office PowerPoint</Application>
  <PresentationFormat>Personalizar</PresentationFormat>
  <Paragraphs>8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Tema do Office</vt:lpstr>
      <vt:lpstr>             FILOSOFIA   I    PROFa: SOL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COMPLEMENTAÇÃO</vt:lpstr>
      <vt:lpstr>Apresentação do PowerPoint</vt:lpstr>
      <vt:lpstr>Apresentação do PowerPoint</vt:lpstr>
      <vt:lpstr>Apresentação do PowerPoint</vt:lpstr>
      <vt:lpstr>Apresentação do PowerPoint</vt:lpstr>
      <vt:lpstr>COMPLEMENTAÇÃO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usuario</cp:lastModifiedBy>
  <cp:revision>11</cp:revision>
  <dcterms:created xsi:type="dcterms:W3CDTF">2017-02-12T23:13:54Z</dcterms:created>
  <dcterms:modified xsi:type="dcterms:W3CDTF">2018-03-07T14:06:48Z</dcterms:modified>
</cp:coreProperties>
</file>